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Bollen &amp; Knollen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063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</a:t>
            </a:r>
            <a:r>
              <a:rPr lang="nl-NL" dirty="0" err="1" smtClean="0"/>
              <a:t>Galanthus</a:t>
            </a:r>
            <a:r>
              <a:rPr lang="nl-NL" dirty="0" smtClean="0"/>
              <a:t> </a:t>
            </a:r>
            <a:r>
              <a:rPr lang="nl-NL" dirty="0" err="1" smtClean="0"/>
              <a:t>elwesii</a:t>
            </a:r>
            <a:r>
              <a:rPr lang="nl-NL" dirty="0" smtClean="0"/>
              <a:t>/ Turks sneeuwklokje</a:t>
            </a:r>
            <a:endParaRPr lang="nl-NL" dirty="0"/>
          </a:p>
        </p:txBody>
      </p:sp>
      <p:pic>
        <p:nvPicPr>
          <p:cNvPr id="38914" name="Picture 2" descr="http://oliverwinery.files.wordpress.com/2011/02/galanthus-elwesii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</a:t>
            </a:r>
            <a:r>
              <a:rPr lang="nl-NL" dirty="0" err="1" smtClean="0"/>
              <a:t>Galanthus</a:t>
            </a:r>
            <a:r>
              <a:rPr lang="nl-NL" dirty="0" smtClean="0"/>
              <a:t> </a:t>
            </a:r>
            <a:r>
              <a:rPr lang="nl-NL" dirty="0" err="1" smtClean="0"/>
              <a:t>nivalis</a:t>
            </a:r>
            <a:r>
              <a:rPr lang="nl-NL" dirty="0" smtClean="0"/>
              <a:t>/ Sneeuwklokje</a:t>
            </a:r>
            <a:endParaRPr lang="nl-NL" dirty="0"/>
          </a:p>
        </p:txBody>
      </p:sp>
      <p:pic>
        <p:nvPicPr>
          <p:cNvPr id="39938" name="Picture 2" descr="http://blog.metmuseum.org/cloistersgardens/wp-content/uploads/2009/02/galanthus-nivalis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2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Hyacinthus</a:t>
            </a:r>
            <a:r>
              <a:rPr lang="nl-NL" dirty="0" smtClean="0"/>
              <a:t> </a:t>
            </a:r>
            <a:r>
              <a:rPr lang="nl-NL" dirty="0" err="1" smtClean="0"/>
              <a:t>hyacinthoides</a:t>
            </a:r>
            <a:r>
              <a:rPr lang="nl-NL" dirty="0" smtClean="0"/>
              <a:t>/ Hyacint</a:t>
            </a:r>
            <a:endParaRPr lang="nl-NL" dirty="0"/>
          </a:p>
        </p:txBody>
      </p:sp>
      <p:pic>
        <p:nvPicPr>
          <p:cNvPr id="40962" name="Picture 2" descr="http://davisla.files.wordpress.com/2011/04/hyacinthoides-non-scripta-deta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7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Hyacinthus</a:t>
            </a:r>
            <a:r>
              <a:rPr lang="nl-NL" dirty="0" smtClean="0"/>
              <a:t> ‘</a:t>
            </a:r>
            <a:r>
              <a:rPr lang="nl-NL" dirty="0" err="1" smtClean="0"/>
              <a:t>Carnegie</a:t>
            </a:r>
            <a:r>
              <a:rPr lang="nl-NL" dirty="0" smtClean="0"/>
              <a:t>’/ Hyacint</a:t>
            </a:r>
            <a:endParaRPr lang="nl-NL" dirty="0"/>
          </a:p>
        </p:txBody>
      </p:sp>
      <p:pic>
        <p:nvPicPr>
          <p:cNvPr id="41986" name="Picture 2" descr="http://www.online-utility.org/image/ImageCache?file=f/f7/Hyacinthus_orientalis_2612.JPG/800px-Hyacinthus_orientalis_2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0215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9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Hyacinthus</a:t>
            </a:r>
            <a:r>
              <a:rPr lang="nl-NL" dirty="0" smtClean="0"/>
              <a:t> ‘Bismarck’/ Hyacint</a:t>
            </a:r>
            <a:endParaRPr lang="nl-NL" dirty="0"/>
          </a:p>
        </p:txBody>
      </p:sp>
      <p:pic>
        <p:nvPicPr>
          <p:cNvPr id="43010" name="Picture 2" descr="http://pics.davesgarden.com/pics/2007/03/03/chrisw99/958bb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1611086"/>
            <a:ext cx="3712443" cy="5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Hyacinthus</a:t>
            </a:r>
            <a:r>
              <a:rPr lang="nl-NL" dirty="0" smtClean="0"/>
              <a:t> ‘Pink Pearl’/ Hyacint</a:t>
            </a:r>
            <a:endParaRPr lang="nl-NL" dirty="0"/>
          </a:p>
        </p:txBody>
      </p:sp>
      <p:pic>
        <p:nvPicPr>
          <p:cNvPr id="44034" name="Picture 2" descr="http://tesco.scene7.com/is/image/tesco/750-2711_PI_1000004MN?wid=2000&amp;hei=2000&amp;$Enlarge$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2188029"/>
            <a:ext cx="5276850" cy="3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1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</a:t>
            </a:r>
            <a:r>
              <a:rPr lang="nl-NL" dirty="0" err="1" smtClean="0"/>
              <a:t>Muscari</a:t>
            </a:r>
            <a:r>
              <a:rPr lang="nl-NL" dirty="0" smtClean="0"/>
              <a:t> </a:t>
            </a:r>
            <a:r>
              <a:rPr lang="nl-NL" dirty="0" err="1" smtClean="0"/>
              <a:t>armeniacum</a:t>
            </a:r>
            <a:r>
              <a:rPr lang="nl-NL" dirty="0" smtClean="0"/>
              <a:t>/ Blauw druifje</a:t>
            </a:r>
            <a:endParaRPr lang="nl-NL" dirty="0"/>
          </a:p>
        </p:txBody>
      </p:sp>
      <p:pic>
        <p:nvPicPr>
          <p:cNvPr id="45058" name="Picture 2" descr="http://www.ecobulbs.nl/foto/Muscari%20armeniacum%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6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16. </a:t>
            </a:r>
            <a:r>
              <a:rPr lang="nl-NL" dirty="0" err="1" smtClean="0"/>
              <a:t>Muscari</a:t>
            </a:r>
            <a:r>
              <a:rPr lang="nl-NL" dirty="0" smtClean="0"/>
              <a:t> </a:t>
            </a:r>
            <a:r>
              <a:rPr lang="nl-NL" dirty="0" err="1" smtClean="0"/>
              <a:t>botryoides</a:t>
            </a:r>
            <a:r>
              <a:rPr lang="nl-NL" dirty="0" smtClean="0"/>
              <a:t>/ Blauw druifje</a:t>
            </a:r>
            <a:endParaRPr lang="nl-NL" dirty="0"/>
          </a:p>
        </p:txBody>
      </p:sp>
      <p:pic>
        <p:nvPicPr>
          <p:cNvPr id="46082" name="Picture 2" descr="http://upload.wikimedia.org/wikipedia/commons/5/54/Muscari_botryoid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30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Narcissus ‘</a:t>
            </a:r>
            <a:r>
              <a:rPr lang="nl-NL" dirty="0" err="1" smtClean="0"/>
              <a:t>Tete</a:t>
            </a:r>
            <a:r>
              <a:rPr lang="nl-NL" dirty="0" smtClean="0"/>
              <a:t> a </a:t>
            </a:r>
            <a:r>
              <a:rPr lang="nl-NL" dirty="0" err="1" smtClean="0"/>
              <a:t>tete</a:t>
            </a:r>
            <a:r>
              <a:rPr lang="nl-NL" dirty="0" smtClean="0"/>
              <a:t>’/ Narcis</a:t>
            </a:r>
            <a:endParaRPr lang="nl-NL" dirty="0"/>
          </a:p>
        </p:txBody>
      </p:sp>
      <p:pic>
        <p:nvPicPr>
          <p:cNvPr id="47106" name="Picture 2" descr="http://upload.wikimedia.org/wikipedia/commons/5/5c/Narcissus_T%C3%AAte-%C3%A0-T%C3%AA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2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Narcissus ‘Carlton’/ Narcis</a:t>
            </a:r>
            <a:endParaRPr lang="nl-NL" dirty="0"/>
          </a:p>
        </p:txBody>
      </p:sp>
      <p:pic>
        <p:nvPicPr>
          <p:cNvPr id="48130" name="Picture 2" descr="http://4.bp.blogspot.com/_mtaqCIRMS5o/S7MXHRFN3HI/AAAAAAAAA0Q/IGgft9hbiwo/s1600/EBAY+MARCH+2008+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771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4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Allium</a:t>
            </a:r>
            <a:r>
              <a:rPr lang="nl-NL" dirty="0" smtClean="0"/>
              <a:t> </a:t>
            </a:r>
            <a:r>
              <a:rPr lang="nl-NL" dirty="0" err="1" smtClean="0"/>
              <a:t>karataviense</a:t>
            </a:r>
            <a:r>
              <a:rPr lang="nl-NL" dirty="0" smtClean="0"/>
              <a:t>/ </a:t>
            </a:r>
            <a:r>
              <a:rPr lang="nl-NL" dirty="0" err="1" smtClean="0"/>
              <a:t>Sierui</a:t>
            </a:r>
            <a:endParaRPr lang="nl-NL" dirty="0"/>
          </a:p>
        </p:txBody>
      </p:sp>
      <p:pic>
        <p:nvPicPr>
          <p:cNvPr id="30722" name="Picture 2" descr="http://upload.wikimedia.org/wikipedia/commons/e/ee/Allium_karataviense_Karata-Lauch_2007-05-13_3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265918"/>
            <a:ext cx="4176464" cy="55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89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Narcissus ‘Ice </a:t>
            </a:r>
            <a:r>
              <a:rPr lang="nl-NL" dirty="0" err="1" smtClean="0"/>
              <a:t>Follies</a:t>
            </a:r>
            <a:r>
              <a:rPr lang="nl-NL" dirty="0" smtClean="0"/>
              <a:t>’/ Narcis</a:t>
            </a:r>
            <a:endParaRPr lang="nl-NL" dirty="0"/>
          </a:p>
        </p:txBody>
      </p:sp>
      <p:pic>
        <p:nvPicPr>
          <p:cNvPr id="49154" name="Picture 2" descr="http://rockydale.files.wordpress.com/2009/04/narcussus-ice-folli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01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20. Narcissus </a:t>
            </a:r>
            <a:r>
              <a:rPr lang="nl-NL" dirty="0" err="1" smtClean="0"/>
              <a:t>poeticus</a:t>
            </a:r>
            <a:r>
              <a:rPr lang="nl-NL" dirty="0" smtClean="0"/>
              <a:t>/ Botanische narcis</a:t>
            </a:r>
            <a:endParaRPr lang="nl-NL" dirty="0"/>
          </a:p>
        </p:txBody>
      </p:sp>
      <p:pic>
        <p:nvPicPr>
          <p:cNvPr id="50178" name="Picture 2" descr="http://4.bp.blogspot.com/_m7jtzX9mJnk/S7eJUdmh9fI/AAAAAAAAB1s/ZWBjOAqbC94/s1600/garden81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2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21. Narcissus </a:t>
            </a:r>
            <a:r>
              <a:rPr lang="nl-NL" dirty="0" err="1" smtClean="0"/>
              <a:t>bulbocodium</a:t>
            </a:r>
            <a:r>
              <a:rPr lang="nl-NL" dirty="0" smtClean="0"/>
              <a:t>/ Botanische narcis</a:t>
            </a:r>
            <a:endParaRPr lang="nl-NL" dirty="0"/>
          </a:p>
        </p:txBody>
      </p:sp>
      <p:pic>
        <p:nvPicPr>
          <p:cNvPr id="51202" name="Picture 2" descr="http://www.thompson-morgan.com/medias/sys_tandm/87970463088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83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22. </a:t>
            </a:r>
            <a:r>
              <a:rPr lang="nl-NL" dirty="0" err="1" smtClean="0"/>
              <a:t>Tulipa</a:t>
            </a:r>
            <a:r>
              <a:rPr lang="nl-NL" dirty="0" smtClean="0"/>
              <a:t> </a:t>
            </a:r>
            <a:r>
              <a:rPr lang="nl-NL" dirty="0" err="1" smtClean="0"/>
              <a:t>sylvestris</a:t>
            </a:r>
            <a:r>
              <a:rPr lang="nl-NL" dirty="0" smtClean="0"/>
              <a:t>/ Botanische tulp</a:t>
            </a:r>
            <a:endParaRPr lang="nl-NL" dirty="0"/>
          </a:p>
        </p:txBody>
      </p:sp>
      <p:pic>
        <p:nvPicPr>
          <p:cNvPr id="52226" name="Picture 2" descr="http://www.thompson-morgan.com/medias/sys_tandm/87971137454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9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23. </a:t>
            </a:r>
            <a:r>
              <a:rPr lang="nl-NL" dirty="0" err="1" smtClean="0"/>
              <a:t>Tulipa</a:t>
            </a:r>
            <a:r>
              <a:rPr lang="nl-NL" dirty="0" smtClean="0"/>
              <a:t> </a:t>
            </a:r>
            <a:r>
              <a:rPr lang="nl-NL" dirty="0" err="1" smtClean="0"/>
              <a:t>kaufmanniana</a:t>
            </a:r>
            <a:r>
              <a:rPr lang="nl-NL" dirty="0" smtClean="0"/>
              <a:t>/ Botanische tulp</a:t>
            </a:r>
            <a:endParaRPr lang="nl-NL" dirty="0"/>
          </a:p>
        </p:txBody>
      </p:sp>
      <p:pic>
        <p:nvPicPr>
          <p:cNvPr id="53250" name="Picture 2" descr="http://namethatplant.files.wordpress.com/2010/03/watermark_77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36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Tulipa</a:t>
            </a:r>
            <a:r>
              <a:rPr lang="nl-NL" dirty="0" smtClean="0"/>
              <a:t> tarda/ Botanische tulp</a:t>
            </a:r>
            <a:endParaRPr lang="nl-NL" dirty="0"/>
          </a:p>
        </p:txBody>
      </p:sp>
      <p:pic>
        <p:nvPicPr>
          <p:cNvPr id="54274" name="Picture 2" descr="http://davesgarden.com/pics/2009/04/25/TBGDN/1455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2133600"/>
            <a:ext cx="5555704" cy="42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1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</a:t>
            </a:r>
            <a:r>
              <a:rPr lang="nl-NL" dirty="0" err="1" smtClean="0"/>
              <a:t>Tulipa</a:t>
            </a:r>
            <a:r>
              <a:rPr lang="nl-NL" dirty="0" smtClean="0"/>
              <a:t> ‘Queen of </a:t>
            </a:r>
            <a:r>
              <a:rPr lang="nl-NL" dirty="0" err="1" smtClean="0"/>
              <a:t>Night</a:t>
            </a:r>
            <a:r>
              <a:rPr lang="nl-NL" dirty="0" smtClean="0"/>
              <a:t>’/ Tulp</a:t>
            </a:r>
            <a:endParaRPr lang="nl-NL" dirty="0"/>
          </a:p>
        </p:txBody>
      </p:sp>
      <p:pic>
        <p:nvPicPr>
          <p:cNvPr id="55298" name="Picture 2" descr="http://www.burford.co.uk/images/detailed/4/TulipaQueenofNig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38114"/>
            <a:ext cx="4248472" cy="53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58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</a:t>
            </a:r>
            <a:r>
              <a:rPr lang="nl-NL" dirty="0" err="1" smtClean="0"/>
              <a:t>Tulipa</a:t>
            </a:r>
            <a:r>
              <a:rPr lang="nl-NL" dirty="0" smtClean="0"/>
              <a:t> ‘</a:t>
            </a:r>
            <a:r>
              <a:rPr lang="nl-NL" dirty="0" err="1" smtClean="0"/>
              <a:t>Apricot</a:t>
            </a:r>
            <a:r>
              <a:rPr lang="nl-NL" dirty="0" smtClean="0"/>
              <a:t> Parrot’/ Parkiettulp</a:t>
            </a:r>
            <a:endParaRPr lang="nl-NL" dirty="0"/>
          </a:p>
        </p:txBody>
      </p:sp>
      <p:pic>
        <p:nvPicPr>
          <p:cNvPr id="56322" name="Picture 2" descr="http://2.bp.blogspot.com/-Y8fNgntNBJE/T4XnJ8QJkTI/AAAAAAAAAIc/e5shfMSf49Q/s1600/parkiet+tulpen+in+volle+blo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4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Allium</a:t>
            </a:r>
            <a:r>
              <a:rPr lang="nl-NL" dirty="0" smtClean="0"/>
              <a:t> </a:t>
            </a:r>
            <a:r>
              <a:rPr lang="nl-NL" dirty="0" err="1" smtClean="0"/>
              <a:t>ursinum</a:t>
            </a:r>
            <a:r>
              <a:rPr lang="nl-NL" dirty="0" smtClean="0"/>
              <a:t>/ </a:t>
            </a:r>
            <a:r>
              <a:rPr lang="nl-NL" dirty="0" err="1" smtClean="0"/>
              <a:t>Sierui</a:t>
            </a:r>
            <a:endParaRPr lang="nl-NL" dirty="0"/>
          </a:p>
        </p:txBody>
      </p:sp>
      <p:pic>
        <p:nvPicPr>
          <p:cNvPr id="31746" name="Picture 2" descr="http://www.plantdb.co.uk/img/Plant1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340768"/>
            <a:ext cx="416597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3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Allium</a:t>
            </a:r>
            <a:r>
              <a:rPr lang="nl-NL" dirty="0" smtClean="0"/>
              <a:t> </a:t>
            </a:r>
            <a:r>
              <a:rPr lang="nl-NL" dirty="0" err="1" smtClean="0"/>
              <a:t>giganteum</a:t>
            </a:r>
            <a:r>
              <a:rPr lang="nl-NL" dirty="0" smtClean="0"/>
              <a:t>/ </a:t>
            </a:r>
            <a:r>
              <a:rPr lang="nl-NL" dirty="0" err="1" smtClean="0"/>
              <a:t>Sierui</a:t>
            </a:r>
            <a:endParaRPr lang="nl-NL" dirty="0"/>
          </a:p>
        </p:txBody>
      </p:sp>
      <p:pic>
        <p:nvPicPr>
          <p:cNvPr id="32770" name="Picture 2" descr="http://cdn21.ogrod.smcloud.net/t/user_photos/thumbnails/46102_74634e3434824e3e_1024x768_crop_rozmiar-niestandardow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davesgarden.com/pics/2004/07/03/JanFRN/fc1c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149419"/>
            <a:ext cx="3612954" cy="35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speciosus</a:t>
            </a:r>
            <a:r>
              <a:rPr lang="nl-NL" dirty="0" smtClean="0"/>
              <a:t>/ Herfstbloeiende krokus</a:t>
            </a:r>
            <a:endParaRPr lang="nl-NL" dirty="0"/>
          </a:p>
        </p:txBody>
      </p:sp>
      <p:pic>
        <p:nvPicPr>
          <p:cNvPr id="33794" name="Picture 2" descr="http://upload.wikimedia.org/wikipedia/commons/1/16/Crocus_speciosus_clump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8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</a:t>
            </a:r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sativus</a:t>
            </a:r>
            <a:r>
              <a:rPr lang="nl-NL" dirty="0" smtClean="0"/>
              <a:t>/ Herfstbloeiende krokus</a:t>
            </a:r>
            <a:endParaRPr lang="nl-NL" dirty="0"/>
          </a:p>
        </p:txBody>
      </p:sp>
      <p:pic>
        <p:nvPicPr>
          <p:cNvPr id="34818" name="Picture 2" descr="http://www.crocusbank.org/SaffronManch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vernus</a:t>
            </a:r>
            <a:r>
              <a:rPr lang="nl-NL" dirty="0" smtClean="0"/>
              <a:t> ‘Pickwick’/ Krokus</a:t>
            </a:r>
            <a:endParaRPr lang="nl-NL" dirty="0"/>
          </a:p>
        </p:txBody>
      </p:sp>
      <p:pic>
        <p:nvPicPr>
          <p:cNvPr id="35842" name="Picture 2" descr="http://www.meeuwissenvoorhout.nl/pload/Crocus%20Pickwick.JPG_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49685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www.meeuwissenvoorhout.nl/pload/Crocus%20pickwick_1360.jpg_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58911"/>
            <a:ext cx="4502348" cy="30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4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vernus</a:t>
            </a:r>
            <a:r>
              <a:rPr lang="nl-NL" dirty="0" smtClean="0"/>
              <a:t> ‘</a:t>
            </a:r>
            <a:r>
              <a:rPr lang="nl-NL" dirty="0" err="1" smtClean="0"/>
              <a:t>Jeanne</a:t>
            </a:r>
            <a:r>
              <a:rPr lang="nl-NL" dirty="0" smtClean="0"/>
              <a:t> </a:t>
            </a:r>
            <a:r>
              <a:rPr lang="nl-NL" dirty="0" err="1" smtClean="0"/>
              <a:t>d’Arc</a:t>
            </a:r>
            <a:r>
              <a:rPr lang="nl-NL" dirty="0" smtClean="0"/>
              <a:t>’/ Krokus</a:t>
            </a:r>
            <a:endParaRPr lang="nl-NL" dirty="0"/>
          </a:p>
        </p:txBody>
      </p:sp>
      <p:pic>
        <p:nvPicPr>
          <p:cNvPr id="36866" name="Picture 2" descr="http://matthewgallaway.typepad.com/.a/6a01156e650ae8970c0163030b3289970d-800w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915753" cy="52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6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Crocus</a:t>
            </a:r>
            <a:r>
              <a:rPr lang="nl-NL" dirty="0" smtClean="0"/>
              <a:t> </a:t>
            </a:r>
            <a:r>
              <a:rPr lang="nl-NL" dirty="0" err="1" smtClean="0"/>
              <a:t>chrysanthus</a:t>
            </a:r>
            <a:r>
              <a:rPr lang="nl-NL" dirty="0" smtClean="0"/>
              <a:t>/ Krokus</a:t>
            </a:r>
            <a:endParaRPr lang="nl-NL" dirty="0"/>
          </a:p>
        </p:txBody>
      </p:sp>
      <p:pic>
        <p:nvPicPr>
          <p:cNvPr id="37890" name="Picture 2" descr="http://upload.wikimedia.org/wikipedia/commons/9/9c/Crocus_chrysanthus_'Zwanenburg_Bronz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1055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817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189</Words>
  <Application>Microsoft Office PowerPoint</Application>
  <PresentationFormat>Diavoorstelling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Bollen &amp; Knollen</vt:lpstr>
      <vt:lpstr>1. Allium karataviense/ Sierui</vt:lpstr>
      <vt:lpstr>2. Allium ursinum/ Sierui</vt:lpstr>
      <vt:lpstr>3. Allium giganteum/ Sierui</vt:lpstr>
      <vt:lpstr>4. Crocus speciosus/ Herfstbloeiende krokus</vt:lpstr>
      <vt:lpstr>5. Crocus sativus/ Herfstbloeiende krokus</vt:lpstr>
      <vt:lpstr>6. Crocus vernus ‘Pickwick’/ Krokus</vt:lpstr>
      <vt:lpstr>7. Crocus vernus ‘Jeanne d’Arc’/ Krokus</vt:lpstr>
      <vt:lpstr>8. Crocus chrysanthus/ Krokus</vt:lpstr>
      <vt:lpstr>9. Galanthus elwesii/ Turks sneeuwklokje</vt:lpstr>
      <vt:lpstr>10. Galanthus nivalis/ Sneeuwklokje</vt:lpstr>
      <vt:lpstr>11. Hyacinthus hyacinthoides/ Hyacint</vt:lpstr>
      <vt:lpstr>12. Hyacinthus ‘Carnegie’/ Hyacint</vt:lpstr>
      <vt:lpstr>13. Hyacinthus ‘Bismarck’/ Hyacint</vt:lpstr>
      <vt:lpstr>14. Hyacinthus ‘Pink Pearl’/ Hyacint</vt:lpstr>
      <vt:lpstr>15. Muscari armeniacum/ Blauw druifje</vt:lpstr>
      <vt:lpstr>16. Muscari botryoides/ Blauw druifje</vt:lpstr>
      <vt:lpstr>17. Narcissus ‘Tete a tete’/ Narcis</vt:lpstr>
      <vt:lpstr>18. Narcissus ‘Carlton’/ Narcis</vt:lpstr>
      <vt:lpstr>19. Narcissus ‘Ice Follies’/ Narcis</vt:lpstr>
      <vt:lpstr>20. Narcissus poeticus/ Botanische narcis</vt:lpstr>
      <vt:lpstr>21. Narcissus bulbocodium/ Botanische narcis</vt:lpstr>
      <vt:lpstr>22. Tulipa sylvestris/ Botanische tulp</vt:lpstr>
      <vt:lpstr>23. Tulipa kaufmanniana/ Botanische tulp</vt:lpstr>
      <vt:lpstr>24. Tulipa tarda/ Botanische tulp</vt:lpstr>
      <vt:lpstr>25. Tulipa ‘Queen of Night’/ Tulp</vt:lpstr>
      <vt:lpstr>26. Tulipa ‘Apricot Parrot’/ Parkiettulp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5</cp:revision>
  <dcterms:created xsi:type="dcterms:W3CDTF">2016-02-17T14:42:08Z</dcterms:created>
  <dcterms:modified xsi:type="dcterms:W3CDTF">2016-02-17T14:45:43Z</dcterms:modified>
</cp:coreProperties>
</file>